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7E0B-63C9-4CD8-96EC-FF3DE2508D4D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8D61-A585-42BA-86BC-AD64BF988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24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7E0B-63C9-4CD8-96EC-FF3DE2508D4D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8D61-A585-42BA-86BC-AD64BF988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99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7E0B-63C9-4CD8-96EC-FF3DE2508D4D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8D61-A585-42BA-86BC-AD64BF988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7E0B-63C9-4CD8-96EC-FF3DE2508D4D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8D61-A585-42BA-86BC-AD64BF988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88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7E0B-63C9-4CD8-96EC-FF3DE2508D4D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8D61-A585-42BA-86BC-AD64BF988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76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7E0B-63C9-4CD8-96EC-FF3DE2508D4D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8D61-A585-42BA-86BC-AD64BF988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0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7E0B-63C9-4CD8-96EC-FF3DE2508D4D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8D61-A585-42BA-86BC-AD64BF988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18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7E0B-63C9-4CD8-96EC-FF3DE2508D4D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8D61-A585-42BA-86BC-AD64BF988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63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7E0B-63C9-4CD8-96EC-FF3DE2508D4D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8D61-A585-42BA-86BC-AD64BF988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0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7E0B-63C9-4CD8-96EC-FF3DE2508D4D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8D61-A585-42BA-86BC-AD64BF988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80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7E0B-63C9-4CD8-96EC-FF3DE2508D4D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8D61-A585-42BA-86BC-AD64BF988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53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57E0B-63C9-4CD8-96EC-FF3DE2508D4D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98D61-A585-42BA-86BC-AD64BF988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12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060684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table">
            <a:tbl>
              <a:tblPr/>
              <a:tblGrid>
                <a:gridCol w="2057400"/>
                <a:gridCol w="3460750"/>
                <a:gridCol w="3625850"/>
              </a:tblGrid>
              <a:tr h="64012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Treaty Of Versailles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01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Leaders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Wanted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Did not want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18603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GB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David Lloyd George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86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GB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Woodrow Wilson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86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GB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George Clemenceau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4601" name="Picture 26" descr="npo00002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286375"/>
            <a:ext cx="5715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02" name="Picture 27" descr="npo00002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500438"/>
            <a:ext cx="60007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03" name="Picture 28" descr="npo00003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700213"/>
            <a:ext cx="5715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388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IslandScool</dc:creator>
  <cp:lastModifiedBy>IslandScool</cp:lastModifiedBy>
  <cp:revision>2</cp:revision>
  <cp:lastPrinted>2014-09-04T06:30:39Z</cp:lastPrinted>
  <dcterms:created xsi:type="dcterms:W3CDTF">2014-09-04T06:12:07Z</dcterms:created>
  <dcterms:modified xsi:type="dcterms:W3CDTF">2014-09-04T06:30:47Z</dcterms:modified>
</cp:coreProperties>
</file>