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97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935E8-8A32-477E-A0FB-7A5CB456ABF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8A953-B846-4250-ADD7-9D7BF6153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5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6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8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9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6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9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9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8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3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6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D1FDE-64B5-45E6-B77B-6CBBFEC793D8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9A56-4F8C-4700-BF68-BDCC00A2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8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754814" y="285722"/>
            <a:ext cx="4942475" cy="1314479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60711" y="285723"/>
            <a:ext cx="1486091" cy="131447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sz="1600" dirty="0" smtClean="0">
                <a:latin typeface="Century Gothic" pitchFamily="34" charset="0"/>
              </a:rPr>
              <a:t>Analyze the </a:t>
            </a:r>
            <a:r>
              <a:rPr lang="en-US" sz="1600" dirty="0">
                <a:latin typeface="Century Gothic" pitchFamily="34" charset="0"/>
              </a:rPr>
              <a:t>impact this had on Germany in 1923</a:t>
            </a:r>
          </a:p>
        </p:txBody>
      </p:sp>
      <p:pic>
        <p:nvPicPr>
          <p:cNvPr id="6" name="Picture 12" descr="Ruhr-19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2596124" cy="3940078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8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u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2537390" cy="3770033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1754814" y="285722"/>
            <a:ext cx="4942475" cy="1314479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160711" y="285723"/>
            <a:ext cx="1486091" cy="131447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sz="1600" dirty="0" smtClean="0">
                <a:latin typeface="Century Gothic" pitchFamily="34" charset="0"/>
              </a:rPr>
              <a:t>Analyze the </a:t>
            </a:r>
            <a:r>
              <a:rPr lang="en-US" sz="1600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216312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IslandScool</dc:creator>
  <cp:lastModifiedBy>IslandScool</cp:lastModifiedBy>
  <cp:revision>1</cp:revision>
  <dcterms:created xsi:type="dcterms:W3CDTF">2014-09-13T14:04:17Z</dcterms:created>
  <dcterms:modified xsi:type="dcterms:W3CDTF">2014-09-13T14:08:36Z</dcterms:modified>
</cp:coreProperties>
</file>