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2203" autoAdjust="0"/>
  </p:normalViewPr>
  <p:slideViewPr>
    <p:cSldViewPr>
      <p:cViewPr varScale="1">
        <p:scale>
          <a:sx n="47" d="100"/>
          <a:sy n="47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FD2B4-B876-45C8-849D-D6BDAE1D8FB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E0AA-5347-4AE6-8B83-A4D8C5155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BBA8-6EE8-4692-B76C-0004EBA598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C8F3E-31A0-40FD-AAF5-2E3AB77F3327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D395-9256-4F5B-9A47-D2174BE71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774636" y="142852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CCP V GMD</a:t>
            </a:r>
            <a:endParaRPr lang="en-US" sz="2400" b="1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57818" y="1746250"/>
            <a:ext cx="8229600" cy="511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22431" y="3679033"/>
            <a:ext cx="535705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605" y="1000108"/>
            <a:ext cx="398564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Fought the Japanese: </a:t>
            </a:r>
          </a:p>
          <a:p>
            <a:r>
              <a:rPr lang="en-US" dirty="0" smtClean="0"/>
              <a:t>  &gt; Attacking the Railway</a:t>
            </a:r>
          </a:p>
          <a:p>
            <a:r>
              <a:rPr lang="en-US" dirty="0" smtClean="0"/>
              <a:t>  &gt; Liberated the Countryside</a:t>
            </a:r>
          </a:p>
          <a:p>
            <a:r>
              <a:rPr lang="en-US" dirty="0" smtClean="0"/>
              <a:t>  &gt; Japanese 3 All Campaign backfired</a:t>
            </a:r>
          </a:p>
          <a:p>
            <a:r>
              <a:rPr lang="en-US" dirty="0" smtClean="0"/>
              <a:t>  &gt; Treated peasants well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Political rule:</a:t>
            </a:r>
          </a:p>
          <a:p>
            <a:r>
              <a:rPr lang="en-US" dirty="0" smtClean="0"/>
              <a:t>  &gt; Land Reform</a:t>
            </a:r>
          </a:p>
          <a:p>
            <a:r>
              <a:rPr lang="en-US" dirty="0" smtClean="0"/>
              <a:t>  &gt; Farming tools/skills/</a:t>
            </a:r>
            <a:r>
              <a:rPr lang="en-US" dirty="0" err="1" smtClean="0"/>
              <a:t>labour</a:t>
            </a:r>
            <a:r>
              <a:rPr lang="en-US" dirty="0" smtClean="0"/>
              <a:t> provided</a:t>
            </a:r>
          </a:p>
          <a:p>
            <a:r>
              <a:rPr lang="en-US" dirty="0" smtClean="0"/>
              <a:t>  &gt; Social reforms – </a:t>
            </a:r>
            <a:r>
              <a:rPr lang="en-US" dirty="0" err="1" smtClean="0"/>
              <a:t>womans</a:t>
            </a:r>
            <a:r>
              <a:rPr lang="en-US" dirty="0" smtClean="0"/>
              <a:t> associations</a:t>
            </a:r>
          </a:p>
          <a:p>
            <a:r>
              <a:rPr lang="en-US" dirty="0" smtClean="0"/>
              <a:t>  &gt; Equality of CCP to the people</a:t>
            </a:r>
          </a:p>
          <a:p>
            <a:r>
              <a:rPr lang="en-US" dirty="0" smtClean="0"/>
              <a:t>  &gt; Taxes reduced for peasants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Support</a:t>
            </a:r>
          </a:p>
          <a:p>
            <a:r>
              <a:rPr lang="en-US" dirty="0" smtClean="0"/>
              <a:t>&gt; Countryside/peasant farmers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59941" y="1000108"/>
            <a:ext cx="400077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Fought the Japanese:</a:t>
            </a:r>
          </a:p>
          <a:p>
            <a:r>
              <a:rPr lang="en-US" dirty="0" smtClean="0"/>
              <a:t>  &gt; Wanted to exterminate CCP first</a:t>
            </a:r>
          </a:p>
          <a:p>
            <a:r>
              <a:rPr lang="en-US" dirty="0" smtClean="0"/>
              <a:t>  &gt; Did not want a 2</a:t>
            </a:r>
            <a:r>
              <a:rPr lang="en-US" baseline="30000" dirty="0" smtClean="0"/>
              <a:t>nd</a:t>
            </a:r>
            <a:r>
              <a:rPr lang="en-US" dirty="0" smtClean="0"/>
              <a:t> united front. </a:t>
            </a:r>
          </a:p>
          <a:p>
            <a:r>
              <a:rPr lang="en-US" dirty="0" smtClean="0"/>
              <a:t>  &gt; Treated peasants badly</a:t>
            </a:r>
          </a:p>
          <a:p>
            <a:r>
              <a:rPr lang="en-US" dirty="0" smtClean="0"/>
              <a:t>  &gt; Chiang retreated before the invasion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 Political Rule: </a:t>
            </a:r>
          </a:p>
          <a:p>
            <a:r>
              <a:rPr lang="en-US" dirty="0" smtClean="0"/>
              <a:t>  &gt; Generalissimo - government corrupt</a:t>
            </a:r>
          </a:p>
          <a:p>
            <a:r>
              <a:rPr lang="en-US" dirty="0" smtClean="0"/>
              <a:t>  &gt; Inflation/</a:t>
            </a:r>
            <a:r>
              <a:rPr lang="en-US" dirty="0" err="1" smtClean="0"/>
              <a:t>warlordism</a:t>
            </a:r>
            <a:r>
              <a:rPr lang="en-US" dirty="0" smtClean="0"/>
              <a:t> grew</a:t>
            </a:r>
          </a:p>
          <a:p>
            <a:r>
              <a:rPr lang="en-US" dirty="0" smtClean="0"/>
              <a:t>  &gt; </a:t>
            </a:r>
            <a:r>
              <a:rPr lang="en-US" dirty="0" err="1" smtClean="0"/>
              <a:t>Blueshirts</a:t>
            </a:r>
            <a:r>
              <a:rPr lang="en-US" dirty="0" smtClean="0"/>
              <a:t> to destroy opposition</a:t>
            </a:r>
          </a:p>
          <a:p>
            <a:r>
              <a:rPr lang="en-US" dirty="0" smtClean="0"/>
              <a:t>  &gt; Wanted to </a:t>
            </a:r>
            <a:r>
              <a:rPr lang="en-US" dirty="0" err="1" smtClean="0"/>
              <a:t>modernise</a:t>
            </a:r>
            <a:r>
              <a:rPr lang="en-US" dirty="0" smtClean="0"/>
              <a:t> China</a:t>
            </a:r>
          </a:p>
          <a:p>
            <a:r>
              <a:rPr lang="en-US" dirty="0" smtClean="0"/>
              <a:t>  &gt; Wanted National Unity</a:t>
            </a:r>
          </a:p>
          <a:p>
            <a:r>
              <a:rPr lang="en-US" dirty="0" smtClean="0"/>
              <a:t>  &gt; Did set up the Rural Service</a:t>
            </a:r>
          </a:p>
          <a:p>
            <a:r>
              <a:rPr lang="en-US" dirty="0" smtClean="0"/>
              <a:t>  &gt; Did not improve welfare/reduce rents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Support</a:t>
            </a:r>
          </a:p>
          <a:p>
            <a:r>
              <a:rPr lang="en-US" dirty="0" smtClean="0"/>
              <a:t>&gt; Urban/business and middle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21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154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rik</dc:creator>
  <cp:lastModifiedBy>rik</cp:lastModifiedBy>
  <cp:revision>6</cp:revision>
  <dcterms:created xsi:type="dcterms:W3CDTF">2011-02-16T01:25:47Z</dcterms:created>
  <dcterms:modified xsi:type="dcterms:W3CDTF">2011-03-17T00:27:13Z</dcterms:modified>
</cp:coreProperties>
</file>