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5F537-AB9F-4B4B-A91E-3031EBD85F5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2C2F6-AAA8-4F06-890B-357B94C1F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terms, PLA</a:t>
            </a:r>
            <a:r>
              <a:rPr lang="en-US" baseline="0" dirty="0" smtClean="0"/>
              <a:t> co called from 1946.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6BDE-553D-4277-975C-299F21A4F0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D24A4-3766-4B1C-8739-74C455DF524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DE1A-37E2-4EB2-A558-B894DCA8F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NS2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RALSTAMPY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571480"/>
          <a:ext cx="8643998" cy="5559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3571900"/>
                <a:gridCol w="4000528"/>
              </a:tblGrid>
              <a:tr h="50006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“CCP strengths”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GMD </a:t>
                      </a:r>
                      <a:r>
                        <a:rPr lang="en-A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weaknesses”.</a:t>
                      </a:r>
                      <a:endParaRPr lang="en-US" sz="1600" dirty="0"/>
                    </a:p>
                  </a:txBody>
                  <a:tcPr/>
                </a:tc>
              </a:tr>
              <a:tr h="1399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Political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Mao accurately realised that many Chinese</a:t>
                      </a:r>
                      <a:r>
                        <a:rPr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did</a:t>
                      </a:r>
                      <a:r>
                        <a:rPr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not want </a:t>
                      </a: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war,</a:t>
                      </a:r>
                      <a:r>
                        <a:rPr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so tried to win their </a:t>
                      </a: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from the GMD.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 </a:t>
                      </a:r>
                      <a:r>
                        <a:rPr lang="en-AU" sz="16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LIST </a:t>
                      </a:r>
                      <a:r>
                        <a:rPr lang="en-A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OF STENGTHS</a:t>
                      </a:r>
                      <a:endParaRPr lang="en-A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A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A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A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A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High inflation</a:t>
                      </a:r>
                      <a:r>
                        <a:rPr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 </a:t>
                      </a:r>
                      <a:r>
                        <a:rPr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resulted in </a:t>
                      </a: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riots and crime</a:t>
                      </a:r>
                      <a:r>
                        <a:rPr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which lost the GMD support.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Blueshirts</a:t>
                      </a: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used harsh methods against GMD critics like murder.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 Chiang says in 1947 the GMD corrupt and disunited.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America stops funding the GMD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Held urban centres and wealthy areas, but not the countryside!</a:t>
                      </a:r>
                      <a:endParaRPr lang="en-US" sz="1600" dirty="0"/>
                    </a:p>
                  </a:txBody>
                  <a:tcPr/>
                </a:tc>
              </a:tr>
              <a:tr h="1399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Military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Communists took territory in northern and central China.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Communists stole weapons from the GMD and the retreating Japanese army. The Soviet army also gave captured Japanese weapons to the CCP.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Communists were well placed to take control of occupied</a:t>
                      </a:r>
                      <a:r>
                        <a:rPr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Japanese land.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The GMD army was American trained, well equipped, large – 3 million men</a:t>
                      </a:r>
                      <a:r>
                        <a:rPr lang="en-US" sz="1600" baseline="0" dirty="0" smtClean="0"/>
                        <a:t> – and good at BIG battles but lacked popular support. BUT the PLA was fighting a guerilla war, and was well supported by the peasants. The GMD army could not fight this war effectively.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rik</dc:creator>
  <cp:lastModifiedBy>rik</cp:lastModifiedBy>
  <cp:revision>11</cp:revision>
  <dcterms:created xsi:type="dcterms:W3CDTF">2011-02-16T00:52:17Z</dcterms:created>
  <dcterms:modified xsi:type="dcterms:W3CDTF">2011-02-16T04:58:35Z</dcterms:modified>
</cp:coreProperties>
</file>